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6"/>
  </p:handoutMasterIdLst>
  <p:sldIdLst>
    <p:sldId id="256" r:id="rId2"/>
    <p:sldId id="263" r:id="rId3"/>
    <p:sldId id="274" r:id="rId4"/>
    <p:sldId id="27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ome" id="{5403E81E-E9EA-45C5-9B61-21D3B834EE2A}">
          <p14:sldIdLst>
            <p14:sldId id="256"/>
          </p14:sldIdLst>
        </p14:section>
        <p14:section name="About US" id="{7421DB86-C9E6-4F27-A1AF-7942F2518C3B}">
          <p14:sldIdLst>
            <p14:sldId id="263"/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D2F"/>
    <a:srgbClr val="262626"/>
    <a:srgbClr val="5E7459"/>
    <a:srgbClr val="261E47"/>
    <a:srgbClr val="205319"/>
    <a:srgbClr val="E4E4E4"/>
    <a:srgbClr val="DBDBDB"/>
    <a:srgbClr val="EEEEEE"/>
    <a:srgbClr val="FFFFFF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55" autoAdjust="0"/>
    <p:restoredTop sz="94533" autoAdjust="0"/>
  </p:normalViewPr>
  <p:slideViewPr>
    <p:cSldViewPr snapToGrid="0">
      <p:cViewPr varScale="1">
        <p:scale>
          <a:sx n="99" d="100"/>
          <a:sy n="99" d="100"/>
        </p:scale>
        <p:origin x="60" y="1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6" d="100"/>
        <a:sy n="116" d="100"/>
      </p:scale>
      <p:origin x="0" y="-8376"/>
    </p:cViewPr>
  </p:sorterViewPr>
  <p:notesViewPr>
    <p:cSldViewPr snapToGrid="0">
      <p:cViewPr varScale="1">
        <p:scale>
          <a:sx n="55" d="100"/>
          <a:sy n="55" d="100"/>
        </p:scale>
        <p:origin x="2046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D528F3-5C45-4CDC-AD88-56A8358561DF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C93031-D6E9-4A10-8272-54F7CBC295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8958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19A0D-DBD5-4284-A57B-37A0D3FB5C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08666-35B2-42A7-8F66-077C4D5CE5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442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3582386"/>
            <a:ext cx="3618411" cy="3275614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7040881" cy="3582386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7040881" y="3582386"/>
            <a:ext cx="5151120" cy="3275614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988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8573589" y="1714398"/>
            <a:ext cx="3618411" cy="3275614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955178" y="1714398"/>
            <a:ext cx="3618411" cy="3275614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336767" y="1714398"/>
            <a:ext cx="3618411" cy="3275614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5758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7855132" y="2325187"/>
            <a:ext cx="3264888" cy="4101738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590244" y="470262"/>
            <a:ext cx="3264888" cy="4101738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3154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408893" y="546462"/>
            <a:ext cx="4422699" cy="4387488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635616" y="3932642"/>
            <a:ext cx="2391952" cy="2372908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4822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2668736" y="862509"/>
            <a:ext cx="2391952" cy="3970748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5198575" y="2038165"/>
            <a:ext cx="2391952" cy="3970748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7728414" y="862509"/>
            <a:ext cx="2391952" cy="3970748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8324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016435" y="0"/>
            <a:ext cx="3175565" cy="3422469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9016434" y="3422469"/>
            <a:ext cx="3175565" cy="3435531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5840866" y="0"/>
            <a:ext cx="3175565" cy="3422469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5840868" y="3422469"/>
            <a:ext cx="3175565" cy="3435531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7424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074229" y="829492"/>
            <a:ext cx="6117771" cy="6028508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829492"/>
            <a:ext cx="1423851" cy="4199708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1139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5381897" y="2416629"/>
            <a:ext cx="5947954" cy="3709850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5118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371600" y="2416629"/>
            <a:ext cx="5947954" cy="3709850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7872548" y="3322318"/>
            <a:ext cx="4319452" cy="1767841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2752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-1" y="3422469"/>
            <a:ext cx="6113417" cy="3435530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113417" y="3422469"/>
            <a:ext cx="6078583" cy="3435530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184467" y="0"/>
            <a:ext cx="3857898" cy="3422469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0" y="-1"/>
            <a:ext cx="4184466" cy="3422469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8042366" y="0"/>
            <a:ext cx="4184468" cy="3422469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692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5866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669085" y="0"/>
            <a:ext cx="3857898" cy="6858000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316181" y="4527665"/>
            <a:ext cx="5777344" cy="1767841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7463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024254" y="401782"/>
            <a:ext cx="5167745" cy="4059382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7024255" y="4735483"/>
            <a:ext cx="5167745" cy="1767841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4953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627417" y="429490"/>
            <a:ext cx="3574473" cy="6026728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8262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51162" y="2978727"/>
            <a:ext cx="3574473" cy="3338945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4336471" y="2978727"/>
            <a:ext cx="3574473" cy="3338945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8021780" y="2978727"/>
            <a:ext cx="3574473" cy="3338945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9525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17418" y="3906981"/>
            <a:ext cx="2758722" cy="2576945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754582" y="3906981"/>
            <a:ext cx="2758722" cy="2576945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817418" y="415635"/>
            <a:ext cx="5695886" cy="3338945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0346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7408435" y="1594294"/>
            <a:ext cx="3199432" cy="4203984"/>
          </a:xfrm>
          <a:custGeom>
            <a:avLst/>
            <a:gdLst>
              <a:gd name="connsiteX0" fmla="*/ 0 w 3199432"/>
              <a:gd name="connsiteY0" fmla="*/ 0 h 4203984"/>
              <a:gd name="connsiteX1" fmla="*/ 3199432 w 3199432"/>
              <a:gd name="connsiteY1" fmla="*/ 0 h 4203984"/>
              <a:gd name="connsiteX2" fmla="*/ 3199432 w 3199432"/>
              <a:gd name="connsiteY2" fmla="*/ 4203984 h 4203984"/>
              <a:gd name="connsiteX3" fmla="*/ 0 w 3199432"/>
              <a:gd name="connsiteY3" fmla="*/ 4203984 h 4203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99432" h="4203984">
                <a:moveTo>
                  <a:pt x="0" y="0"/>
                </a:moveTo>
                <a:lnTo>
                  <a:pt x="3199432" y="0"/>
                </a:lnTo>
                <a:lnTo>
                  <a:pt x="3199432" y="4203984"/>
                </a:lnTo>
                <a:lnTo>
                  <a:pt x="0" y="4203984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2948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2158130" y="1603020"/>
            <a:ext cx="4980989" cy="2828303"/>
          </a:xfrm>
          <a:custGeom>
            <a:avLst/>
            <a:gdLst>
              <a:gd name="connsiteX0" fmla="*/ 0 w 4980989"/>
              <a:gd name="connsiteY0" fmla="*/ 0 h 2863690"/>
              <a:gd name="connsiteX1" fmla="*/ 4980989 w 4980989"/>
              <a:gd name="connsiteY1" fmla="*/ 0 h 2863690"/>
              <a:gd name="connsiteX2" fmla="*/ 4980989 w 4980989"/>
              <a:gd name="connsiteY2" fmla="*/ 2863690 h 2863690"/>
              <a:gd name="connsiteX3" fmla="*/ 0 w 4980989"/>
              <a:gd name="connsiteY3" fmla="*/ 2863690 h 2863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80989" h="2863690">
                <a:moveTo>
                  <a:pt x="0" y="0"/>
                </a:moveTo>
                <a:lnTo>
                  <a:pt x="4980989" y="0"/>
                </a:lnTo>
                <a:lnTo>
                  <a:pt x="4980989" y="2863690"/>
                </a:lnTo>
                <a:lnTo>
                  <a:pt x="0" y="2863690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9170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1864371" y="3320880"/>
            <a:ext cx="4125458" cy="2629168"/>
          </a:xfrm>
          <a:custGeom>
            <a:avLst/>
            <a:gdLst>
              <a:gd name="connsiteX0" fmla="*/ 0 w 4125458"/>
              <a:gd name="connsiteY0" fmla="*/ 0 h 2629168"/>
              <a:gd name="connsiteX1" fmla="*/ 4125458 w 4125458"/>
              <a:gd name="connsiteY1" fmla="*/ 0 h 2629168"/>
              <a:gd name="connsiteX2" fmla="*/ 4125458 w 4125458"/>
              <a:gd name="connsiteY2" fmla="*/ 2629168 h 2629168"/>
              <a:gd name="connsiteX3" fmla="*/ 0 w 4125458"/>
              <a:gd name="connsiteY3" fmla="*/ 2629168 h 2629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25458" h="2629168">
                <a:moveTo>
                  <a:pt x="0" y="0"/>
                </a:moveTo>
                <a:lnTo>
                  <a:pt x="4125458" y="0"/>
                </a:lnTo>
                <a:lnTo>
                  <a:pt x="4125458" y="2629168"/>
                </a:lnTo>
                <a:lnTo>
                  <a:pt x="0" y="2629168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80724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8253789" y="1072542"/>
            <a:ext cx="2238375" cy="4732424"/>
          </a:xfrm>
          <a:custGeom>
            <a:avLst/>
            <a:gdLst>
              <a:gd name="connsiteX0" fmla="*/ 228292 w 2238375"/>
              <a:gd name="connsiteY0" fmla="*/ 0 h 4732424"/>
              <a:gd name="connsiteX1" fmla="*/ 2010083 w 2238375"/>
              <a:gd name="connsiteY1" fmla="*/ 0 h 4732424"/>
              <a:gd name="connsiteX2" fmla="*/ 2238375 w 2238375"/>
              <a:gd name="connsiteY2" fmla="*/ 228292 h 4732424"/>
              <a:gd name="connsiteX3" fmla="*/ 2238375 w 2238375"/>
              <a:gd name="connsiteY3" fmla="*/ 4504132 h 4732424"/>
              <a:gd name="connsiteX4" fmla="*/ 2010083 w 2238375"/>
              <a:gd name="connsiteY4" fmla="*/ 4732424 h 4732424"/>
              <a:gd name="connsiteX5" fmla="*/ 228292 w 2238375"/>
              <a:gd name="connsiteY5" fmla="*/ 4732424 h 4732424"/>
              <a:gd name="connsiteX6" fmla="*/ 0 w 2238375"/>
              <a:gd name="connsiteY6" fmla="*/ 4504132 h 4732424"/>
              <a:gd name="connsiteX7" fmla="*/ 0 w 2238375"/>
              <a:gd name="connsiteY7" fmla="*/ 228292 h 4732424"/>
              <a:gd name="connsiteX8" fmla="*/ 228292 w 2238375"/>
              <a:gd name="connsiteY8" fmla="*/ 0 h 4732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38375" h="4732424">
                <a:moveTo>
                  <a:pt x="228292" y="0"/>
                </a:moveTo>
                <a:lnTo>
                  <a:pt x="2010083" y="0"/>
                </a:lnTo>
                <a:cubicBezTo>
                  <a:pt x="2136165" y="0"/>
                  <a:pt x="2238375" y="102210"/>
                  <a:pt x="2238375" y="228292"/>
                </a:cubicBezTo>
                <a:lnTo>
                  <a:pt x="2238375" y="4504132"/>
                </a:lnTo>
                <a:cubicBezTo>
                  <a:pt x="2238375" y="4630214"/>
                  <a:pt x="2136165" y="4732424"/>
                  <a:pt x="2010083" y="4732424"/>
                </a:cubicBezTo>
                <a:lnTo>
                  <a:pt x="228292" y="4732424"/>
                </a:lnTo>
                <a:cubicBezTo>
                  <a:pt x="102210" y="4732424"/>
                  <a:pt x="0" y="4630214"/>
                  <a:pt x="0" y="4504132"/>
                </a:cubicBezTo>
                <a:lnTo>
                  <a:pt x="0" y="228292"/>
                </a:lnTo>
                <a:cubicBezTo>
                  <a:pt x="0" y="102210"/>
                  <a:pt x="102210" y="0"/>
                  <a:pt x="228292" y="0"/>
                </a:cubicBez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582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88685" y="3476172"/>
            <a:ext cx="3175565" cy="3137674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88685" y="222384"/>
            <a:ext cx="3175565" cy="3137674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3471978" y="3476172"/>
            <a:ext cx="3175565" cy="3137674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471978" y="222384"/>
            <a:ext cx="3175565" cy="3137674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854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8403773" y="483327"/>
            <a:ext cx="3274422" cy="5904410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976951" y="483327"/>
            <a:ext cx="3274422" cy="5904410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549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5199017" y="609599"/>
            <a:ext cx="6348549" cy="5603966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56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265647" y="609599"/>
            <a:ext cx="3277326" cy="5603966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542973" y="609599"/>
            <a:ext cx="3277326" cy="5603966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191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8222343" y="609601"/>
            <a:ext cx="3287486" cy="3069772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5428342" y="3142343"/>
            <a:ext cx="3287486" cy="3069772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595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291773" y="1009175"/>
            <a:ext cx="2809964" cy="4804814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216402" y="609599"/>
            <a:ext cx="3277326" cy="5603966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363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429659" y="1640114"/>
            <a:ext cx="3277326" cy="2670629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8403773" y="483327"/>
            <a:ext cx="3274422" cy="5904410"/>
          </a:xfr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281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319A0D-DBD5-4284-A57B-37A0D3FB5C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08666-35B2-42A7-8F66-077C4D5CE5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557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72" r:id="rId20"/>
    <p:sldLayoutId id="2147483673" r:id="rId21"/>
    <p:sldLayoutId id="2147483674" r:id="rId22"/>
    <p:sldLayoutId id="2147483675" r:id="rId23"/>
    <p:sldLayoutId id="2147483676" r:id="rId24"/>
    <p:sldLayoutId id="2147483668" r:id="rId25"/>
    <p:sldLayoutId id="2147483669" r:id="rId26"/>
    <p:sldLayoutId id="2147483670" r:id="rId27"/>
    <p:sldLayoutId id="2147483671" r:id="rId2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4.wdp"/><Relationship Id="rId7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4" Type="http://schemas.openxmlformats.org/officeDocument/2006/relationships/image" Target="../media/image8.jpg"/><Relationship Id="rId9" Type="http://schemas.microsoft.com/office/2007/relationships/hdphoto" Target="../media/hdphoto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saturation sat="33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72" b="8954"/>
          <a:stretch/>
        </p:blipFill>
        <p:spPr/>
      </p:pic>
      <p:grpSp>
        <p:nvGrpSpPr>
          <p:cNvPr id="3" name="Group 2" hidden="1"/>
          <p:cNvGrpSpPr/>
          <p:nvPr/>
        </p:nvGrpSpPr>
        <p:grpSpPr>
          <a:xfrm>
            <a:off x="4535602" y="3968841"/>
            <a:ext cx="3495013" cy="220373"/>
            <a:chOff x="4341349" y="3770058"/>
            <a:chExt cx="3495013" cy="220373"/>
          </a:xfrm>
        </p:grpSpPr>
        <p:sp>
          <p:nvSpPr>
            <p:cNvPr id="5" name="Text Placeholder 2"/>
            <p:cNvSpPr txBox="1">
              <a:spLocks/>
            </p:cNvSpPr>
            <p:nvPr/>
          </p:nvSpPr>
          <p:spPr>
            <a:xfrm>
              <a:off x="4400984" y="3770058"/>
              <a:ext cx="3316108" cy="22037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spc="300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POWERPOINT TEMPLATE</a:t>
              </a:r>
            </a:p>
          </p:txBody>
        </p:sp>
        <p:sp>
          <p:nvSpPr>
            <p:cNvPr id="2" name="Oval 1"/>
            <p:cNvSpPr/>
            <p:nvPr/>
          </p:nvSpPr>
          <p:spPr>
            <a:xfrm>
              <a:off x="4341349" y="3798621"/>
              <a:ext cx="119270" cy="11927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7717092" y="3798621"/>
              <a:ext cx="119270" cy="11927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 Placeholder 2"/>
          <p:cNvSpPr txBox="1">
            <a:spLocks/>
          </p:cNvSpPr>
          <p:nvPr/>
        </p:nvSpPr>
        <p:spPr>
          <a:xfrm>
            <a:off x="2187566" y="3232754"/>
            <a:ext cx="6836228" cy="1146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7200" b="1" spc="300">
                <a:solidFill>
                  <a:schemeClr val="bg1"/>
                </a:solidFill>
                <a:latin typeface="Helvetica Neue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FoodRecipe</a:t>
            </a:r>
            <a:endParaRPr lang="en-US" sz="7200" b="1" spc="300" dirty="0">
              <a:solidFill>
                <a:schemeClr val="bg1"/>
              </a:solidFill>
              <a:latin typeface="Helvetica Neue" pitchFamily="50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2750644" y="2105247"/>
            <a:ext cx="5895878" cy="9170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7200" b="1" dirty="0">
                <a:solidFill>
                  <a:srgbClr val="FFCD2F"/>
                </a:solidFill>
                <a:latin typeface="Jalitta" pitchFamily="50" charset="0"/>
                <a:ea typeface="Lato Black" panose="020F0502020204030203" pitchFamily="34" charset="0"/>
                <a:cs typeface="Sun Valley - Demo" pitchFamily="2" charset="0"/>
              </a:rPr>
              <a:t>Welcome to</a:t>
            </a:r>
          </a:p>
        </p:txBody>
      </p:sp>
    </p:spTree>
    <p:extLst>
      <p:ext uri="{BB962C8B-B14F-4D97-AF65-F5344CB8AC3E}">
        <p14:creationId xmlns:p14="http://schemas.microsoft.com/office/powerpoint/2010/main" val="3253114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Placeholder 45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236" t="12357" r="12917" b="6044"/>
          <a:stretch/>
        </p:blipFill>
        <p:spPr/>
      </p:pic>
      <p:sp>
        <p:nvSpPr>
          <p:cNvPr id="6" name="Rectangle 5"/>
          <p:cNvSpPr/>
          <p:nvPr/>
        </p:nvSpPr>
        <p:spPr>
          <a:xfrm rot="16200000" flipV="1">
            <a:off x="-1363632" y="4130927"/>
            <a:ext cx="4118066" cy="472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 rot="16200000">
            <a:off x="-173104" y="1067998"/>
            <a:ext cx="1752252" cy="3422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000" b="1" spc="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 Neue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Programm</a:t>
            </a:r>
            <a:endParaRPr lang="en-US" sz="1000" b="1" spc="600" dirty="0">
              <a:solidFill>
                <a:schemeClr val="tx1">
                  <a:lumMod val="75000"/>
                  <a:lumOff val="25000"/>
                </a:schemeClr>
              </a:solidFill>
              <a:latin typeface="Helvetica Neue" pitchFamily="50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8" name="Text Placeholder 2"/>
          <p:cNvSpPr txBox="1">
            <a:spLocks/>
          </p:cNvSpPr>
          <p:nvPr/>
        </p:nvSpPr>
        <p:spPr>
          <a:xfrm>
            <a:off x="1429659" y="426716"/>
            <a:ext cx="2854750" cy="10668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About </a:t>
            </a:r>
          </a:p>
          <a:p>
            <a:pPr marL="0" indent="0">
              <a:buNone/>
            </a:pPr>
            <a:r>
              <a:rPr 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us</a:t>
            </a:r>
            <a:endParaRPr lang="en-US" sz="3200" b="1" spc="300" dirty="0">
              <a:solidFill>
                <a:schemeClr val="tx1">
                  <a:lumMod val="75000"/>
                  <a:lumOff val="25000"/>
                </a:schemeClr>
              </a:solidFill>
              <a:latin typeface="Helvetica Neue" pitchFamily="50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531913B-7484-49AD-8682-0A87B0F8F68B}"/>
              </a:ext>
            </a:extLst>
          </p:cNvPr>
          <p:cNvGrpSpPr/>
          <p:nvPr/>
        </p:nvGrpSpPr>
        <p:grpSpPr>
          <a:xfrm>
            <a:off x="4890950" y="291151"/>
            <a:ext cx="3137436" cy="1067507"/>
            <a:chOff x="5266337" y="281525"/>
            <a:chExt cx="3137436" cy="1067507"/>
          </a:xfrm>
        </p:grpSpPr>
        <p:sp>
          <p:nvSpPr>
            <p:cNvPr id="34" name="Text Placeholder 2"/>
            <p:cNvSpPr txBox="1">
              <a:spLocks/>
            </p:cNvSpPr>
            <p:nvPr/>
          </p:nvSpPr>
          <p:spPr>
            <a:xfrm>
              <a:off x="5266337" y="282231"/>
              <a:ext cx="1983258" cy="106680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8000" b="1" dirty="0">
                  <a:solidFill>
                    <a:srgbClr val="FFCD2F"/>
                  </a:solidFill>
                  <a:latin typeface="Helvetica Neue" pitchFamily="50" charset="0"/>
                  <a:ea typeface="Lato Black" panose="020F0502020204030203" pitchFamily="34" charset="0"/>
                  <a:cs typeface="Lato Black" panose="020F0502020204030203" pitchFamily="34" charset="0"/>
                </a:rPr>
                <a:t>1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 flipH="1">
              <a:off x="6246973" y="281525"/>
              <a:ext cx="2156800" cy="8720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 Neue" pitchFamily="50" charset="0"/>
                </a:rPr>
                <a:t>Davronov Shakhriyor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694619A-531B-486C-8564-5FAEC0207C94}"/>
              </a:ext>
            </a:extLst>
          </p:cNvPr>
          <p:cNvGrpSpPr/>
          <p:nvPr/>
        </p:nvGrpSpPr>
        <p:grpSpPr>
          <a:xfrm>
            <a:off x="5605750" y="1895747"/>
            <a:ext cx="2982511" cy="1069010"/>
            <a:chOff x="5605750" y="1895747"/>
            <a:chExt cx="2982511" cy="1069010"/>
          </a:xfrm>
        </p:grpSpPr>
        <p:sp>
          <p:nvSpPr>
            <p:cNvPr id="33" name="Text Placeholder 2"/>
            <p:cNvSpPr txBox="1">
              <a:spLocks/>
            </p:cNvSpPr>
            <p:nvPr/>
          </p:nvSpPr>
          <p:spPr>
            <a:xfrm>
              <a:off x="5605750" y="1897956"/>
              <a:ext cx="1983258" cy="106680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8000" b="1" dirty="0">
                  <a:solidFill>
                    <a:srgbClr val="FFCD2F"/>
                  </a:solidFill>
                  <a:latin typeface="Helvetica Neue" pitchFamily="50" charset="0"/>
                  <a:ea typeface="Lato Black" panose="020F0502020204030203" pitchFamily="34" charset="0"/>
                  <a:cs typeface="Lato Black" panose="020F0502020204030203" pitchFamily="34" charset="0"/>
                </a:rPr>
                <a:t>2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 flipH="1">
              <a:off x="6431460" y="1895747"/>
              <a:ext cx="2156801" cy="8720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 Neue" pitchFamily="50" charset="0"/>
                </a:rPr>
                <a:t>Tojiev </a:t>
              </a:r>
            </a:p>
            <a:p>
              <a:pPr>
                <a:lnSpc>
                  <a:spcPct val="150000"/>
                </a:lnSpc>
              </a:pPr>
              <a:r>
                <a:rPr lang="en-US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 Neue" pitchFamily="50" charset="0"/>
                </a:rPr>
                <a:t>Javokhir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54B4EF1-A941-42B4-8869-824F141240A7}"/>
              </a:ext>
            </a:extLst>
          </p:cNvPr>
          <p:cNvGrpSpPr/>
          <p:nvPr/>
        </p:nvGrpSpPr>
        <p:grpSpPr>
          <a:xfrm>
            <a:off x="5148547" y="3445845"/>
            <a:ext cx="2899463" cy="1066801"/>
            <a:chOff x="5023416" y="3445845"/>
            <a:chExt cx="2899463" cy="1066801"/>
          </a:xfrm>
        </p:grpSpPr>
        <p:sp>
          <p:nvSpPr>
            <p:cNvPr id="32" name="Text Placeholder 2"/>
            <p:cNvSpPr txBox="1">
              <a:spLocks/>
            </p:cNvSpPr>
            <p:nvPr/>
          </p:nvSpPr>
          <p:spPr>
            <a:xfrm>
              <a:off x="5023416" y="3445845"/>
              <a:ext cx="1983258" cy="106680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8000" b="1" dirty="0">
                  <a:solidFill>
                    <a:srgbClr val="FFCD2F"/>
                  </a:solidFill>
                  <a:latin typeface="Helvetica Neue" pitchFamily="50" charset="0"/>
                  <a:ea typeface="Lato Black" panose="020F0502020204030203" pitchFamily="34" charset="0"/>
                  <a:cs typeface="Lato Black" panose="020F0502020204030203" pitchFamily="34" charset="0"/>
                </a:rPr>
                <a:t>3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 flipH="1">
              <a:off x="5766078" y="3445845"/>
              <a:ext cx="2156801" cy="8720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 Neue" pitchFamily="50" charset="0"/>
                </a:rPr>
                <a:t>Khaydarov Elbek</a:t>
              </a:r>
            </a:p>
          </p:txBody>
        </p:sp>
      </p:grpSp>
      <p:pic>
        <p:nvPicPr>
          <p:cNvPr id="48" name="Picture Placeholder 47"/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86CD18F-DC2E-49E7-A871-73C4BABD4DD7}"/>
              </a:ext>
            </a:extLst>
          </p:cNvPr>
          <p:cNvGrpSpPr/>
          <p:nvPr/>
        </p:nvGrpSpPr>
        <p:grpSpPr>
          <a:xfrm>
            <a:off x="5421262" y="4883221"/>
            <a:ext cx="2982511" cy="1066801"/>
            <a:chOff x="5421262" y="4883221"/>
            <a:chExt cx="2982511" cy="1066801"/>
          </a:xfrm>
        </p:grpSpPr>
        <p:sp>
          <p:nvSpPr>
            <p:cNvPr id="21" name="Text Placeholder 2">
              <a:extLst>
                <a:ext uri="{FF2B5EF4-FFF2-40B4-BE49-F238E27FC236}">
                  <a16:creationId xmlns:a16="http://schemas.microsoft.com/office/drawing/2014/main" id="{B742A200-BCEF-48EB-BFBD-B176BDC8A266}"/>
                </a:ext>
              </a:extLst>
            </p:cNvPr>
            <p:cNvSpPr txBox="1">
              <a:spLocks/>
            </p:cNvSpPr>
            <p:nvPr/>
          </p:nvSpPr>
          <p:spPr>
            <a:xfrm>
              <a:off x="5421262" y="4883221"/>
              <a:ext cx="1983258" cy="106680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8000" b="1" dirty="0">
                  <a:solidFill>
                    <a:srgbClr val="FFCD2F"/>
                  </a:solidFill>
                  <a:latin typeface="Helvetica Neue" pitchFamily="50" charset="0"/>
                  <a:ea typeface="Lato Black" panose="020F0502020204030203" pitchFamily="34" charset="0"/>
                  <a:cs typeface="Lato Black" panose="020F0502020204030203" pitchFamily="34" charset="0"/>
                </a:rPr>
                <a:t>4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80CB885-A784-4420-9009-39F2768A80F6}"/>
                </a:ext>
              </a:extLst>
            </p:cNvPr>
            <p:cNvSpPr txBox="1"/>
            <p:nvPr/>
          </p:nvSpPr>
          <p:spPr>
            <a:xfrm flipH="1">
              <a:off x="6246972" y="4906262"/>
              <a:ext cx="2156801" cy="8720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b="1" spc="30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 Neue" pitchFamily="50" charset="0"/>
                </a:rPr>
                <a:t>Mirjalilov </a:t>
              </a:r>
              <a:r>
                <a:rPr lang="en-US" b="1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 Neue" pitchFamily="50" charset="0"/>
                </a:rPr>
                <a:t>Abdulaziz</a:t>
              </a:r>
            </a:p>
          </p:txBody>
        </p:sp>
      </p:grpSp>
      <p:pic>
        <p:nvPicPr>
          <p:cNvPr id="29" name="Picture Placeholder 2">
            <a:extLst>
              <a:ext uri="{FF2B5EF4-FFF2-40B4-BE49-F238E27FC236}">
                <a16:creationId xmlns:a16="http://schemas.microsoft.com/office/drawing/2014/main" id="{8BBB60E7-AA0D-45CB-BEF4-58B0620EFD8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49893" y="3910583"/>
            <a:ext cx="2800038" cy="2614606"/>
          </a:xfrm>
          <a:prstGeom prst="rect">
            <a:avLst/>
          </a:prstGeom>
          <a:pattFill prst="divot">
            <a:fgClr>
              <a:schemeClr val="accent1"/>
            </a:fgClr>
            <a:bgClr>
              <a:schemeClr val="bg1"/>
            </a:bgClr>
          </a:pattFill>
        </p:spPr>
      </p:pic>
    </p:spTree>
    <p:extLst>
      <p:ext uri="{BB962C8B-B14F-4D97-AF65-F5344CB8AC3E}">
        <p14:creationId xmlns:p14="http://schemas.microsoft.com/office/powerpoint/2010/main" val="2425586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525" r="14525"/>
          <a:stretch>
            <a:fillRect/>
          </a:stretch>
        </p:blipFill>
        <p:spPr/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8DCC9CF-CFA7-4296-B122-B4A857A5A5BB}"/>
              </a:ext>
            </a:extLst>
          </p:cNvPr>
          <p:cNvGrpSpPr/>
          <p:nvPr/>
        </p:nvGrpSpPr>
        <p:grpSpPr>
          <a:xfrm>
            <a:off x="8131162" y="943429"/>
            <a:ext cx="2483630" cy="4990651"/>
            <a:chOff x="8131162" y="943429"/>
            <a:chExt cx="2483630" cy="499065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92FA2AB-13FC-45DF-AC0E-DE981C2FEB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270" t="8064" r="7367" b="8292"/>
            <a:stretch/>
          </p:blipFill>
          <p:spPr>
            <a:xfrm>
              <a:off x="8286289" y="1093655"/>
              <a:ext cx="2157121" cy="472575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31162" y="943429"/>
              <a:ext cx="2483630" cy="4990651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 flipH="1">
            <a:off x="1577208" y="4987474"/>
            <a:ext cx="4334539" cy="704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Words full of wisdom that someone important said and can make the reader get inspired.</a:t>
            </a: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2380119" y="5691706"/>
            <a:ext cx="2728716" cy="3457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-Someone famous</a:t>
            </a:r>
          </a:p>
        </p:txBody>
      </p:sp>
      <p:sp>
        <p:nvSpPr>
          <p:cNvPr id="14" name="Text Placeholder 2"/>
          <p:cNvSpPr txBox="1">
            <a:spLocks/>
          </p:cNvSpPr>
          <p:nvPr/>
        </p:nvSpPr>
        <p:spPr>
          <a:xfrm>
            <a:off x="1865045" y="2001158"/>
            <a:ext cx="3140092" cy="8551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b="1" spc="300" dirty="0">
                <a:solidFill>
                  <a:srgbClr val="FFCD2F"/>
                </a:solidFill>
                <a:latin typeface="Helvetica Neue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OUR MOCKUP.</a:t>
            </a:r>
            <a:endParaRPr lang="en-US" sz="2400" b="1" spc="300" dirty="0">
              <a:solidFill>
                <a:srgbClr val="FFCD2F"/>
              </a:solidFill>
              <a:latin typeface="Helvetica Neue" pitchFamily="50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 rot="16200000" flipV="1">
            <a:off x="-1363632" y="4144179"/>
            <a:ext cx="4118066" cy="472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2"/>
          <p:cNvSpPr txBox="1">
            <a:spLocks/>
          </p:cNvSpPr>
          <p:nvPr/>
        </p:nvSpPr>
        <p:spPr>
          <a:xfrm rot="16200000">
            <a:off x="-173104" y="1067998"/>
            <a:ext cx="1752252" cy="3422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0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DELICIOUS</a:t>
            </a:r>
          </a:p>
        </p:txBody>
      </p:sp>
    </p:spTree>
    <p:extLst>
      <p:ext uri="{BB962C8B-B14F-4D97-AF65-F5344CB8AC3E}">
        <p14:creationId xmlns:p14="http://schemas.microsoft.com/office/powerpoint/2010/main" val="973183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525" r="14525"/>
          <a:stretch>
            <a:fillRect/>
          </a:stretch>
        </p:blipFill>
        <p:spPr>
          <a:xfrm>
            <a:off x="3980181" y="1009976"/>
            <a:ext cx="2238375" cy="4732424"/>
          </a:xfrm>
        </p:spPr>
      </p:pic>
      <p:sp>
        <p:nvSpPr>
          <p:cNvPr id="14" name="Text Placeholder 2"/>
          <p:cNvSpPr txBox="1">
            <a:spLocks/>
          </p:cNvSpPr>
          <p:nvPr/>
        </p:nvSpPr>
        <p:spPr>
          <a:xfrm>
            <a:off x="1439794" y="4023664"/>
            <a:ext cx="3385536" cy="8551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b="1" spc="300" dirty="0">
                <a:solidFill>
                  <a:schemeClr val="bg2">
                    <a:lumMod val="25000"/>
                  </a:schemeClr>
                </a:solidFill>
                <a:latin typeface="Helvetica Neue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Night version.</a:t>
            </a:r>
            <a:endParaRPr lang="en-US" sz="2400" b="1" spc="300" dirty="0">
              <a:solidFill>
                <a:schemeClr val="bg2">
                  <a:lumMod val="25000"/>
                </a:schemeClr>
              </a:solidFill>
              <a:latin typeface="Helvetica Neue" pitchFamily="50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 rot="16200000" flipV="1">
            <a:off x="-1363632" y="4144179"/>
            <a:ext cx="4118066" cy="4721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2"/>
          <p:cNvSpPr txBox="1">
            <a:spLocks/>
          </p:cNvSpPr>
          <p:nvPr/>
        </p:nvSpPr>
        <p:spPr>
          <a:xfrm rot="16200000">
            <a:off x="-173104" y="1067998"/>
            <a:ext cx="1752252" cy="3422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000" b="1" spc="600" dirty="0">
                <a:solidFill>
                  <a:srgbClr val="FFCD2F"/>
                </a:solidFill>
                <a:latin typeface="Helvetica Neue" pitchFamily="50" charset="0"/>
                <a:ea typeface="Lato Black" panose="020F0502020204030203" pitchFamily="34" charset="0"/>
                <a:cs typeface="Lato Black" panose="020F0502020204030203" pitchFamily="34" charset="0"/>
              </a:rPr>
              <a:t>DELICIOUS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2160E22-4C0C-418A-8F6C-41490D7483D8}"/>
              </a:ext>
            </a:extLst>
          </p:cNvPr>
          <p:cNvGrpSpPr/>
          <p:nvPr/>
        </p:nvGrpSpPr>
        <p:grpSpPr>
          <a:xfrm>
            <a:off x="3871992" y="871108"/>
            <a:ext cx="2483630" cy="4990651"/>
            <a:chOff x="8145600" y="933674"/>
            <a:chExt cx="2483630" cy="499065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36AFD1B-9732-4D68-BE8B-BB192B0972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4" t="7805" r="4808" b="8113"/>
            <a:stretch/>
          </p:blipFill>
          <p:spPr>
            <a:xfrm>
              <a:off x="8263415" y="1053034"/>
              <a:ext cx="2238375" cy="467881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45600" y="933674"/>
              <a:ext cx="2483630" cy="4990651"/>
            </a:xfrm>
            <a:prstGeom prst="rect">
              <a:avLst/>
            </a:prstGeom>
          </p:spPr>
        </p:pic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34580833-A73C-43A9-84D1-B021FABB47F1}"/>
              </a:ext>
            </a:extLst>
          </p:cNvPr>
          <p:cNvSpPr/>
          <p:nvPr/>
        </p:nvSpPr>
        <p:spPr>
          <a:xfrm>
            <a:off x="874134" y="6529553"/>
            <a:ext cx="8412484" cy="4571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D2F"/>
              </a:solidFill>
            </a:endParaRPr>
          </a:p>
        </p:txBody>
      </p:sp>
      <p:pic>
        <p:nvPicPr>
          <p:cNvPr id="19" name="Picture Placeholder 16">
            <a:extLst>
              <a:ext uri="{FF2B5EF4-FFF2-40B4-BE49-F238E27FC236}">
                <a16:creationId xmlns:a16="http://schemas.microsoft.com/office/drawing/2014/main" id="{75316E07-04B5-4FED-A87B-A3814C1F1DD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grayscl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279" r="16279"/>
          <a:stretch>
            <a:fillRect/>
          </a:stretch>
        </p:blipFill>
        <p:spPr>
          <a:xfrm>
            <a:off x="8713695" y="2891320"/>
            <a:ext cx="3444261" cy="3403163"/>
          </a:xfrm>
          <a:prstGeom prst="rect">
            <a:avLst/>
          </a:prstGeom>
        </p:spPr>
      </p:pic>
      <p:pic>
        <p:nvPicPr>
          <p:cNvPr id="20" name="Picture Placeholder 7">
            <a:extLst>
              <a:ext uri="{FF2B5EF4-FFF2-40B4-BE49-F238E27FC236}">
                <a16:creationId xmlns:a16="http://schemas.microsoft.com/office/drawing/2014/main" id="{236EE63E-E2A2-4B58-A111-DD883A064F2B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244" r="16244"/>
          <a:stretch>
            <a:fillRect/>
          </a:stretch>
        </p:blipFill>
        <p:spPr>
          <a:xfrm>
            <a:off x="7272435" y="282728"/>
            <a:ext cx="3163391" cy="312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60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1603</TotalTime>
  <Words>47</Words>
  <Application>Microsoft Office PowerPoint</Application>
  <PresentationFormat>Widescreen</PresentationFormat>
  <Paragraphs>21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Helvetica Neue</vt:lpstr>
      <vt:lpstr>Jalitta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abdoel yoga</dc:creator>
  <cp:lastModifiedBy>Abdulaziz Mirjalilov</cp:lastModifiedBy>
  <cp:revision>99</cp:revision>
  <dcterms:created xsi:type="dcterms:W3CDTF">2019-09-30T09:03:40Z</dcterms:created>
  <dcterms:modified xsi:type="dcterms:W3CDTF">2023-05-02T07:38:08Z</dcterms:modified>
</cp:coreProperties>
</file>

<file path=docProps/thumbnail.jpeg>
</file>